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</p:embeddedFont>
    <p:embeddedFont>
      <p:font typeface="Public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68" userDrawn="1">
          <p15:clr>
            <a:srgbClr val="A4A3A4"/>
          </p15:clr>
        </p15:guide>
        <p15:guide id="2" pos="2879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2" userDrawn="1">
          <p15:clr>
            <a:srgbClr val="A4A3A4"/>
          </p15:clr>
        </p15:guide>
        <p15:guide id="6" orient="horz" pos="2772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744" y="120"/>
      </p:cViewPr>
      <p:guideLst>
        <p:guide orient="horz" pos="2368"/>
        <p:guide pos="2879"/>
        <p:guide orient="horz" pos="1429"/>
        <p:guide pos="423"/>
        <p:guide orient="horz" pos="152"/>
        <p:guide orient="horz" pos="2772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leekaleeswaran/NM-CD2_8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IN" altLang="en-US" dirty="0"/>
              <a:t>To Do Planner</a:t>
            </a:r>
            <a:r>
              <a:rPr lang="en-US" dirty="0"/>
              <a:t>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3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 Do Planner</a:t>
            </a: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Highlight the significance of the project and the benefits it offers to potential users or stakeholders.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Explain how a well-designed to-do planner can have a positive impact on people's lives or work, such as reducing stress, enhancing time management, and increasing overall efficiency.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30565866"/>
              </p:ext>
            </p:extLst>
          </p:nvPr>
        </p:nvGraphicFramePr>
        <p:xfrm>
          <a:off x="182880" y="2571750"/>
          <a:ext cx="4279265" cy="198120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au721220205013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Hariharan KJ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Kavin Kumar 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Kaleeswaran 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Rubesh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Frontend Program</a:t>
            </a:r>
          </a:p>
          <a:p>
            <a:pPr marL="285750" marR="0" lvl="0" indent="-2857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8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Frontend program using React.js.</a:t>
            </a:r>
          </a:p>
          <a:p>
            <a:pPr marL="285750" indent="-285750">
              <a:lnSpc>
                <a:spcPct val="108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Success</a:t>
            </a: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ful execution of the program.</a:t>
            </a:r>
            <a:endParaRPr lang="en-US"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</a:t>
            </a:r>
            <a:r>
              <a:rPr lang="en-US" sz="14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</a:t>
            </a: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calls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 lang="en-US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79" y="2267962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 flipV="1">
            <a:off x="0" y="5155692"/>
            <a:ext cx="9144000" cy="85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52145" y="3486941"/>
            <a:ext cx="7839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react components, we have succeeded to build a frontend program for the to do planner and it works perfectly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F25B5-B08C-ED49-E49E-72326EF63497}"/>
              </a:ext>
            </a:extLst>
          </p:cNvPr>
          <p:cNvSpPr txBox="1"/>
          <p:nvPr/>
        </p:nvSpPr>
        <p:spPr>
          <a:xfrm>
            <a:off x="663787" y="731520"/>
            <a:ext cx="347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Frontend Program</a:t>
            </a:r>
            <a:r>
              <a:rPr lang="en-US" sz="14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: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B995D-B2EC-111B-1B99-E037DB6CEF5D}"/>
              </a:ext>
            </a:extLst>
          </p:cNvPr>
          <p:cNvSpPr txBox="1"/>
          <p:nvPr/>
        </p:nvSpPr>
        <p:spPr>
          <a:xfrm>
            <a:off x="765386" y="1254740"/>
            <a:ext cx="60824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design the frontend we have used React.js.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react components we have established a interactive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call is used for backend connections.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635365"/>
            <a:ext cx="27222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EB Garamond SemiBold"/>
                <a:sym typeface="EB Garamond SemiBold"/>
              </a:rPr>
              <a:t>https://github.com/MRubesh/NM_CD2_8.git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000" i="0" dirty="0">
              <a:solidFill>
                <a:schemeClr val="bg2"/>
              </a:solidFill>
              <a:latin typeface="EB Garamond" panose="00000500000000000000" pitchFamily="2" charset="0"/>
              <a:ea typeface="EB Garamond" panose="00000500000000000000" pitchFamily="2" charset="0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https://github.com/kaleekaleeswaran/NM-CD2_8.git</a:t>
            </a:r>
            <a:endParaRPr lang="en-IN" sz="1000" i="0" dirty="0">
              <a:solidFill>
                <a:schemeClr val="bg2"/>
              </a:solidFill>
              <a:latin typeface="EB Garamond" panose="00000500000000000000" pitchFamily="2" charset="0"/>
              <a:ea typeface="EB Garamond" panose="00000500000000000000" pitchFamily="2" charset="0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000" i="0" dirty="0">
              <a:solidFill>
                <a:schemeClr val="bg2"/>
              </a:solidFill>
              <a:latin typeface="EB Garamond" panose="00000500000000000000" pitchFamily="2" charset="0"/>
              <a:ea typeface="EB Garamond" panose="00000500000000000000" pitchFamily="2" charset="0"/>
              <a:cs typeface="EB Garamond SemiBold"/>
              <a:sym typeface="EB Garamond SemiBold"/>
            </a:endParaRPr>
          </a:p>
          <a:p>
            <a:pPr marL="0" indent="0"/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https://github.com/KavinKumar2002/NM-CD2_8.git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000" i="0" dirty="0">
              <a:solidFill>
                <a:schemeClr val="bg2"/>
              </a:solidFill>
              <a:latin typeface="EB Garamond" panose="00000500000000000000" pitchFamily="2" charset="0"/>
              <a:ea typeface="EB Garamond" panose="00000500000000000000" pitchFamily="2" charset="0"/>
              <a:cs typeface="EB Garamond SemiBold"/>
              <a:sym typeface="EB Garamond SemiBold"/>
            </a:endParaRPr>
          </a:p>
          <a:p>
            <a:pPr marL="0" indent="0"/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git@github.com:haree273/NM-CD2_8.git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301</Words>
  <Application>Microsoft Office PowerPoint</Application>
  <PresentationFormat>On-screen Show (16:9)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EB Garamond Medium</vt:lpstr>
      <vt:lpstr>Public Sans</vt:lpstr>
      <vt:lpstr>EB Garamond</vt:lpstr>
      <vt:lpstr>Noto Sans Symbols</vt:lpstr>
      <vt:lpstr>Simple Light</vt:lpstr>
      <vt:lpstr>PowerPoint Presentation</vt:lpstr>
      <vt:lpstr>To 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Rubesh M</cp:lastModifiedBy>
  <cp:revision>8</cp:revision>
  <dcterms:created xsi:type="dcterms:W3CDTF">2023-10-04T03:09:23Z</dcterms:created>
  <dcterms:modified xsi:type="dcterms:W3CDTF">2023-11-04T07:13:04Z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BE86189FCD7D4193964F976B51A9BD44_12</vt:lpwstr>
  </property>
  <property fmtid="{D5CDD505-2E9C-101B-9397-08002B2CF9AE}" pid="3" name="KSOProductBuildVer">
    <vt:lpwstr>1033-12.2.0.13215</vt:lpwstr>
  </property>
</Properties>
</file>